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5" r:id="rId4"/>
    <p:sldId id="258" r:id="rId5"/>
    <p:sldId id="264" r:id="rId6"/>
    <p:sldId id="260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C27C6-079C-3043-88B1-1439A3B02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447800"/>
            <a:ext cx="6934200" cy="1600200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Чечин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Николай Александрович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Дата рождения: 18 ноября 1931 г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37646F-0C94-4240-9ED3-0EB936C1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7315200" cy="479246"/>
          </a:xfrm>
        </p:spPr>
        <p:txBody>
          <a:bodyPr/>
          <a:lstStyle/>
          <a:p>
            <a:r>
              <a:rPr lang="ru-RU" dirty="0" smtClean="0"/>
              <a:t>кандидат экономических наук, профессор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011714" y="5677714"/>
            <a:ext cx="1180286" cy="1180286"/>
          </a:xfrm>
          <a:prstGeom prst="rect">
            <a:avLst/>
          </a:prstGeom>
        </p:spPr>
      </p:pic>
      <p:pic>
        <p:nvPicPr>
          <p:cNvPr id="5" name="Рисунок 4" descr="chech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1093470"/>
            <a:ext cx="2971800" cy="4011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495800"/>
            <a:ext cx="754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3 курса, группа – ТБ19о1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Паршина Ирина Сергеевна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ФГАОУ ВО «Самарский государственный экономический университет»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1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7620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Александрович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Чечин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родился и вырос в селе Заборовка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Сызранского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Средневолжского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края. Жил он с родителями, братом и сестрой, бабушкой и дедушкой. Отец Николая Александровича работал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сызранском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нефтяном промысле, мать – в колхозе, бабушка вела хозяйство и занималась детьми. Когда Николай Александрович был в младших классах, то в летние каникулы он трудился вместе с другими ребятами в колхозе. Они убирали колоски после уборки комбайном, работали в овощной бригаде.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011714" y="5677714"/>
            <a:ext cx="1180286" cy="118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Заборовка</a:t>
            </a:r>
            <a:endParaRPr lang="ru-RU" dirty="0"/>
          </a:p>
        </p:txBody>
      </p:sp>
      <p:pic>
        <p:nvPicPr>
          <p:cNvPr id="4" name="Содержимое 3" descr="Фотка_1139762.jpg"/>
          <p:cNvPicPr>
            <a:picLocks noGrp="1" noChangeAspect="1"/>
          </p:cNvPicPr>
          <p:nvPr>
            <p:ph idx="1"/>
          </p:nvPr>
        </p:nvPicPr>
        <p:blipFill>
          <a:blip r:embed="rId2"/>
          <a:srcRect b="3591"/>
          <a:stretch>
            <a:fillRect/>
          </a:stretch>
        </p:blipFill>
        <p:spPr>
          <a:xfrm>
            <a:off x="3868738" y="985836"/>
            <a:ext cx="7713662" cy="49577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429000" cy="4743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Работа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762000"/>
            <a:ext cx="7315200" cy="5181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После окончания в 1953 году нефтяного факультета  Куйбышевского политехнического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института, Николай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Александрович работал буровым мастером и мастером-инструктором в буровых организациях объединения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Куйбышевнефть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обучая его работников передовым методам организации труда и производства, прогрессивным технологическим процессам при проводке нефтяных скважин. За этот период его бригада установила 22 рекорда по ускоренной проводке скважин, а сам мастер-инструктор был награжден министром нефтяной промышленности похвальным листом за отличие в работе. В 1957 году в связи с празднованием 40-летия Октябрьской революции его бригаду как одну из лучших инструкторских бригад страны направили в Москву, где буровики более месяца обслуживали установку в павильоне «Геология» ВДНХ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011714" y="5677714"/>
            <a:ext cx="1180286" cy="118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павильон «Геология» ВДНХ </a:t>
            </a:r>
            <a:endParaRPr lang="ru-RU" sz="2800" dirty="0"/>
          </a:p>
        </p:txBody>
      </p:sp>
      <p:pic>
        <p:nvPicPr>
          <p:cNvPr id="5" name="Содержимое 4" descr="вднх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914400"/>
            <a:ext cx="7271811" cy="5137966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1011714" y="5677714"/>
            <a:ext cx="1180286" cy="118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направление научной деятельности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Н.А.Чечина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связано с исследованием проблем совершенствования организации и управления промышленным производством, в последние годы по бюджетной тематике проводил исследования по проблеме «Стратегия развития промышленных предприятий в условиях рынка». В течение ряда лет в качестве ответственного руководителя за раздел «Топливно-энергетический комплекс» принимал участие в выполнении комплексной программы  Поволжья и социально-экономического развития Куйбышевской области. В  качестве научного руководителя участвовал в выполнении хоздоговорной тематики для предприятий нефтяной и газовой промышленности,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Куйбышевнефть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ОАО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Сургутгазпром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НГДУ (Нефтегазодобывающее управление</a:t>
            </a:r>
            <a:r>
              <a:rPr lang="ru-RU" dirty="0" smtClean="0"/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Холмогорнефть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НГДУ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Кинельнефть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Самарского Сталелитейного завода, ОАО «Моторостроитель»,  ООО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Новокуйбышевский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завод масел и присадок». Награжден грамотой ВДНХ СССР. Результаты проводимых исследований опубликованы в печати, докладывались на международных, всесоюзных, всероссийских, межвузовских конференциях и координационных совещаниях. Общий список научных трудов - 387.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011714" y="5677714"/>
            <a:ext cx="1180286" cy="1180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242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533400"/>
            <a:ext cx="81534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 1958 году для развития отраслей науки создавался Куйбышевский научно-исследовательский институт  нефтяной промышленности, Николая Александровича пригласили стать руководителем сектора, а затем и лаборатории организации производства, где он проработал до 1969 года. И вот, будучи уже опытным, квалифицированным, сложившимся специалистом, Николай Александрович поступил на заочную аспирантуру (1964 г.) планового института, на кафедру экономики промышленности. Успешно защитив диссертацию на тему: «Эффективность использования основных фондов в бурении» в Московском институте нефтехимической и газовой промышленности имени И.М. Губкина и получив ученую степень кандидата экономических наук, он с 1969 года начинает педагогическую деятельность на кафедре экономики промышленности. Учитывая большой научно-педагогический опыт Николая Александровича, ректор избрал его как квалифицированного специалиста на должность заведующего профилирующей кафедрой «Организация и стратегия развития промышленных предприятий». Он активно работал по становлению и развитию кафедры. Под его руководством кафедра выполняла широкий комплекс учебно-методических разработок по обеспечению учебного процесса.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заведующий кафедрой Н.А.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Чечин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проводил организационно-методическую и научно-методическую работу. Значительный вклад внес в создание, становление и развитие кафедры. </a:t>
            </a:r>
            <a:endParaRPr lang="ru-RU" dirty="0" smtClean="0"/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 в плановом институте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011714" y="5677714"/>
            <a:ext cx="1180286" cy="118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609600"/>
            <a:ext cx="8077200" cy="6019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Эффективность использования основных фондов в бурении (на примере Куйбышевской области):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дис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…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канд.экон.наук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М., 1969. 9,5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л.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Эффективность использования основных фондов в бурении (на примере Куйбышевской области):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автореф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дис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…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канд.экон.наук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М., 1969. 1,2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л.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Методика  составления и разработки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техпромфинплана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буровых организаций  (в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.). М., 1976. 12,2/ 4,1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печ.л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Эффективность использования основных фондов и производственных мощностей: учеб. пособие. Самара, 1993. 5,0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печ.л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Основы организации производства: учебник (в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.). Гриф УМО. Самара, 1999. 36/7,1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печ.л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Методы анализа эффективности использования основных фондов и производственных мощностей предприятия нефтегазодобывающего комплекса. Самара, 1999. 9,3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печ.л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Методы оценки стоимости недвижимости: учеб. пособие (в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.). Самара, 2001. 7,7/3,0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печ.л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Сборник задач по курсу «Организация производства на машиностроительном предприятии»: учеб. пособие (в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.). Гриф УМО. М.: КНОРУС, 2007. 16,5/7,1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печ.л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Управление использованием оборотного капитала: учеб. пособие (в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.). Самара: Изд-во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Самар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ун-та, 2008. 6,7/ 5,0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печ.л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Печатные труды Н.И.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Чечина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011714" y="5677714"/>
            <a:ext cx="1180286" cy="118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Рукописные труды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9268" y="533400"/>
            <a:ext cx="7789332" cy="54513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руководством и при авторском участии Н.А 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Чечина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выполнены 1969-1989 гг. по заданиям предприятий 117 хоздоговорных научно-исследовательских работ, по которым составлены научные отчеты общим объемом 716,1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л.; результаты многих научно-исследовательских работ использовались на производстве.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Чечин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ответственный редактор 15 сборников научных работ и материалов научных конференций общим объёмом 209,9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л., выпущенных в 1993-2006 гг.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11011714" y="5677714"/>
            <a:ext cx="1180286" cy="118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753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Рамка</vt:lpstr>
      <vt:lpstr>Чечин Николай Александрович  Дата рождения: 18 ноября 1931 г </vt:lpstr>
      <vt:lpstr>Детство</vt:lpstr>
      <vt:lpstr>с. Заборовка</vt:lpstr>
      <vt:lpstr>Работа </vt:lpstr>
      <vt:lpstr>павильон «Геология» ВДНХ </vt:lpstr>
      <vt:lpstr>Слайд 6</vt:lpstr>
      <vt:lpstr>Слайд 7</vt:lpstr>
      <vt:lpstr>Слайд 8</vt:lpstr>
      <vt:lpstr>Рукописные труды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Прокофьева Юлия Александровна</dc:creator>
  <cp:lastModifiedBy>Windows 10</cp:lastModifiedBy>
  <cp:revision>40</cp:revision>
  <dcterms:created xsi:type="dcterms:W3CDTF">2022-02-03T17:56:25Z</dcterms:created>
  <dcterms:modified xsi:type="dcterms:W3CDTF">2022-03-15T13:50:24Z</dcterms:modified>
</cp:coreProperties>
</file>