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24669-56D7-4F1A-B113-AEDF44BBFE07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0C4C2-0B4A-42E1-AC8C-369194BB5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1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4C2-0B4A-42E1-AC8C-369194BB50B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7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92A-A849-4D29-9DF5-AA74307B872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05AD-947B-4E61-8B28-C8EF69C8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6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92A-A849-4D29-9DF5-AA74307B872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05AD-947B-4E61-8B28-C8EF69C8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0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92A-A849-4D29-9DF5-AA74307B872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05AD-947B-4E61-8B28-C8EF69C8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2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92A-A849-4D29-9DF5-AA74307B872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05AD-947B-4E61-8B28-C8EF69C8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9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92A-A849-4D29-9DF5-AA74307B872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05AD-947B-4E61-8B28-C8EF69C8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2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92A-A849-4D29-9DF5-AA74307B872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05AD-947B-4E61-8B28-C8EF69C8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2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92A-A849-4D29-9DF5-AA74307B872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05AD-947B-4E61-8B28-C8EF69C8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0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92A-A849-4D29-9DF5-AA74307B872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05AD-947B-4E61-8B28-C8EF69C8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92A-A849-4D29-9DF5-AA74307B872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05AD-947B-4E61-8B28-C8EF69C8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8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92A-A849-4D29-9DF5-AA74307B872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05AD-947B-4E61-8B28-C8EF69C8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5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92A-A849-4D29-9DF5-AA74307B872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705AD-947B-4E61-8B28-C8EF69C8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81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A1292A-A849-4D29-9DF5-AA74307B8720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3C705AD-947B-4E61-8B28-C8EF69C87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8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6628" y="1561616"/>
            <a:ext cx="4793838" cy="348092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Кудряшова Раиса Павловна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 октября 1949 – 2009)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кафедры экономической теории  СГЭУ с 2005 по 2009 г.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Шаронова Юлия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ТБ19о1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7" y="1082163"/>
            <a:ext cx="3085587" cy="4714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970" y="783772"/>
            <a:ext cx="2950029" cy="29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Труды Р.П. Кудряшовой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редактирование публикаций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социально-экономического развития Самарской области: Коллективная монография / Под ред. А.П.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(отв. ред.), Е.В.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Ю.В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Матвеева, В.П. Гордеева, Р.П. Кудряшовой. - М.: Экономика, 2002.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- 24,0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 </a:t>
            </a:r>
          </a:p>
        </p:txBody>
      </p:sp>
    </p:spTree>
    <p:extLst>
      <p:ext uri="{BB962C8B-B14F-4D97-AF65-F5344CB8AC3E}">
        <p14:creationId xmlns:p14="http://schemas.microsoft.com/office/powerpoint/2010/main" val="323534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Зарубежные публикации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Grundlagen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Wirtschaftstheorie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Zehrbuch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Munchen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2004. 16,5/5,0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756" y="5705756"/>
            <a:ext cx="115224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45204" t="15335" r="23515" b="8529"/>
          <a:stretch/>
        </p:blipFill>
        <p:spPr>
          <a:xfrm>
            <a:off x="8918039" y="2911649"/>
            <a:ext cx="2697018" cy="3692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6145" y="827237"/>
            <a:ext cx="4821381" cy="5351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Р.П. Кудряшова родилась 12 октября 1949 г. в 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Березиновка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Чесменского района Челябинской области в семье учителя. Окончила с отличием в 1970 г. Куйбышевский плановый институт, в 1977 г. – аспирантуру этого же института.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1970 г. – на штатной преподавательской работе на кафедре политической экономики: ассистент, старший преподаватель, доцент. Решением совета Саратовского государственного университета от 21 марта 1979 г. после защиты диссертации на тему «Распределение дифференциальных доходов колхозов в условиях развитого социализма» Р.П. Кудряшовой присуждена ученая степень кандидата экономических наук, в 1987 г. ей присвоено ученое звание доцента по кафедре политической экономии.</a:t>
            </a: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>
                  <a:lumMod val="65000"/>
                  <a:lumOff val="3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по 2009 г. Р.П. Кудряшова работала на кафедре экономической теории СГЭА. В 1995 г. прошла стажировку в Дании. С 2000 по 2003 г. в докторантуре кафедры. В 2003 г. она защищала в Саратовском государственном социально- экономическом университете диссертацию на соискание ученой степени доктора экономических наук на тему «Рента в системе воспроизводственных отношений». В 2005 г. Р.П. Кудряшовой присвоено ученое звание профессора по кафедре экономической теории.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114" y="5704114"/>
            <a:ext cx="1153886" cy="1153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8556" t="30510" r="10690" b="32040"/>
          <a:stretch/>
        </p:blipFill>
        <p:spPr>
          <a:xfrm>
            <a:off x="8562108" y="439311"/>
            <a:ext cx="3426691" cy="23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Р.П. Кудряшова читала самостоятельные лекционные курсы, вела активную научно-методическую и научно-исследовательскую работу, участвовала в подготовке научно-педагогических кадров. Она подготовила 2 кандидатов экономических наук; являлась членом 2 диссертационных советов СГЭУ.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Р.П. Кудряшова – лауреат Самарской губернской премии в области науки 2000 г. Труд Р.П. Кудряшовой с СГЭУ неоднократно отмечался благодарностями и почетными грамотами.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Р.П. Кудряшова умерла в 2009 г.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756" y="5705756"/>
            <a:ext cx="115224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труды Р.П. Кудряшовой (отдельные издания)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4556" y="340921"/>
            <a:ext cx="7315200" cy="64171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народный хозяйственный комплекс (содержание, структура, закономерности): кол, монография. Казань, 1983. 6,0/0,3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практика накопления и инвестиции в переходной экономике России: кол. монография. Самара, 1999. 8,0/0,5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Самарского региона на рубеже веков: кол.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онография. Самара, 2000.11,6/0,8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экономической теории: учеб. Пособие (в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/ под ред. Ю.В. Матвеева, Р.П. Кудряшовой. Гриф УМО. Самара: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 Самара, гос.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акад., 2000. 15,0/4,1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л.; 2-е изд. Самара: Изд-во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акад., 2002. 15,6/4,1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л.; 3-е изд.,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Самара: Изд-во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акад., 2004. 15,6/4,1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л.; Мультимедийный вариант; 4-е изд.,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Самара: Изд-во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ун-та, 2006. 16,5/4,1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л.; 5-е изд.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Самара: Изд-во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2008. 16,5/4,1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социально-экономического развития Самарской области: кол. монография. М.: Экономика, 2002. 24,0/2,0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 в воспроизводственной системе финансовой экономики: монография. СПб.,2002. 13,3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 в современной экономике России: теория и практика: монография. Самара, 2003. 9,5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теория: учеб. Пособие для профессиональной переподготовки специалистов. Самара, 2005. 5,75/2,95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756" y="5705756"/>
            <a:ext cx="115224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Р.П. Кудряшовой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Монографии и главы монографий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Кудряшова Р.П. Рента в воспроизводственной системе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экономики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СПб.: Изд-во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СПбГУЭФ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2002. -13,3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Кудряшова Р.П. Рента в современной экономике России: теория и практика. - Самара: Изд-во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акад., 2003. - 9,5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монографии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Кудряшова Р.П. Инвестиционная составляющая федеративных отношений в России: проблемы и перспективы (параграф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монографии) // Теория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практика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 и инвестиций в переходной экономике России /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Отв.ред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Ю.В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Матвеев, В.Н.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Самара: Изд-во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акад., 1999.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- 8,86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авт. - 0,5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Кудряшова Р.П. Основные направления формирования механизма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на территории Самарской области на период до 2015 года (глава монографии) // Экономика Самарского региона на рубеже веков /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А.П.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Самара: Изд-во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акад., 2000. - 11,6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авт. - 0,8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л.).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Кудряшова Р.П. Монопольное производство в рыночной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 (глава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монофафии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// Стратегия социально-экономического развития Самарской области. - М.: Экономика, 2002. - 24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авт.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- 2,0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л.).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Кудряшова Р.П. Особенности процесса обобществления в сельском хозяйстве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парафаф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кол. монографии) // Единый народнохозяйственный комплекс. - Казань: Изд-во Казан, гос. ун-та, 1983. - 6,0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 (в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авт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- 0,3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</p:txBody>
      </p:sp>
    </p:spTree>
    <p:extLst>
      <p:ext uri="{BB962C8B-B14F-4D97-AF65-F5344CB8AC3E}">
        <p14:creationId xmlns:p14="http://schemas.microsoft.com/office/powerpoint/2010/main" val="301006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Труды Р.П. Кудряшовой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изданиях, рекомендуемых ВАК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Кудряшова Р.П. Категория ренты в системной теории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различньк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экономических школ //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Вестн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акад. - 2003. - № 1(10). -1,0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Кудряшова Р.П., Матвеев Ю.В. Экономическое пространство в воспроизводственной системе современной экономики // Экономика и управление.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- 2003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№ 1. - 0,8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 (в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авт. - 0,4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Кудряшова Р.П. Особенности мотивации и условий формирования доходов в государственном предпринимательстве // Экономические науки. - 2002.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4.-1,0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Кудряшова Р.П. Формирование ренты в системе хозяйственных взаимосвязей сфер экономики // Учен.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Ин-та упр. и экономики. - СПб., 2002.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1(6).-1,2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Кудряшова Р.П. Рента - экономическая форма реализации монопольного положения экономических субъектов //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 центра Рос.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акад. наук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"Актуальные проблемы экономики". - 2002. -1,0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Кудряшова Р.П., Матвеев Ю.В. Рынок государственного заказа как инструмент государственного регулирования //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 центра Рос.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акад. наук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"Актуальные проблемы экономики". - 2002. - 1,5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авт. -1,0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Кудряшова Р.П. Предприятия с государственным капиталом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экономическом кругообороте// Федерализм. - 2002. - № 2. -1,1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Кудряшова Р.П. Государственное предпринимательство в экономическом кругообороте рыночного хозяйства // Учен.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Ин-та упр. и экономики.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2002. - Вып.5. -1,4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Труды Р.П. Кудряшовой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305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Кудряшова Р.П. Государство как субъект монополии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пространство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рентных доходов // Вести.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акад. - 2002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№2(9).-1,1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Кудряшова Р.П., Добрынин А.И. Природно-ресурсная рента в экономике России // Учен.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Ин-та упр. и экономики. - СПб., 2001. - Вьш.4. - 0,5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авт. - 0,3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Кудряшова Р.П. Изменения в системе доходов субъектов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рыночного хозяйства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Учен.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Ин-та упр. и экономики. - СПб., 2001. - Бып.4. - 0,6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Кудряшова Р.П. Рентные отношения в процессе становления федеративных отношений в России // Федерализм. - 2001. -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 - 0,8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Кудряшова Р.П. К вопросу о формировании субъектов рыночной экономики // Вести.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акад. - 2001. - X» 2(6). - 0,6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Кудряшова Р.П.,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Дубошина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М.А. Муниципальная собственность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экономическая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местного самоуправления // Веста. Сам^). гос.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- 2001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N° 1(5). - 1,0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авт. - 0,5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Кудряшова Р.П., Коновалова М.Е. Отраслевые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институциональные особенности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рыночной трансформации российской экономики // Вести.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акад. - 2000. - № 2-3 (3-4). - 0,75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 (в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авт.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- 0,3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л.).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других изданиях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 Кудряшова Р.П., Матвеев Ю.В. Региональное воспроизводство: современное состояние и проблема перехода к устойчивому развитию //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экономики: Сб. науч. статей /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Саратов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2002. - 0,6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авт. - 0,3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Кудряшова Р.П. Теории издержек. Теории факторов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производства. Теории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денег (главы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работы) // Основы экономической теории: Учеб. пособие / Под ред. Ю.В. Матвеева, Р.П. Кудряшовой. Рекомендовано УМО в качестве учебного пособия для студентов, обучающихся по направлению "Экономика" и экономическим специальностям. - Самара: Изд-во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2002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2. -15,6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 (в том числе авт. - 4,0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л.).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 Кудряшова Р.П. Институциональные изменения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трансформируемой экономике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Структурная трансформация экономики, соотношение плановых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рыночных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/ Под ред. Д.Ю.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Миропольского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А.В. Харламова. - СПб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Изд-во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СПбГУЭФ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2001.-0,1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137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Труды Р.П. Кудряшовой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Кудряшова Р.П., Матвеев Ю.В. Проблемы процесса приватизации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 /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акад., 1998. 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ВИНИТИ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РАН. 16.03.98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№ 740-В98. - 0,56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 (в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авт. - 0,26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л.).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 Кудряшова Р.П. Совершенствование управлением расширенным воспроизводством в новых условиях // Проблемы совершенствования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экономики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Тез.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Рига: Изд-во Лат. гос. ун-та им. П.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Стучки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1989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- 0,1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Кудряшова Р.П Органическое строение производства в системе экономических отношений АПК // Стоимостные основы экономических отношений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агропромышленном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комплексе: Сб. науч. тр. / Отв. ред. Е.Е. Лысов;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Куйбышев. Ш1ан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ин-т., 1989. 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ИННОЙ АН СССР. 11.03.89. № 36 (847). - 0,5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 Кудряшова Р.П. Распределение дифференциальных доходов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рычагов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хозяйственного механизма // Движение дифференциальной ренты и совершенствование хозрасчетных отношений в условиях развитого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социализма: Сб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 тр. - Куйбышев: Изд-во Куйбышев, гос. ун-та, 1982. - 0,8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 Кудряшова Р.П. К вопросу о структуре рентных отношений при социализме // Зрелый социализм: содержание, развитие, проблемы: Сб. науч. тр. - Казань: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Изд-во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Казан, гос. ун-та, 1982. - 0,3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 Кудряшова Р.П. Выражение дифференциальных доходов колхозов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сельскохозяйственной продукции // Методологические проблемы дифференциальной ренты при социализме: (В связи с теорией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стоимости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Сб. науч. тр. - Куйбьш1ев: Изд-во Куйбышев, гос. ун-та, 1980.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- 0,7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печл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Кудряшова Р.П. Экономическая природа дифференциальной ренты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социализме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Куйбышев, план, ин-т, 1978. 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ИНИОН АН СССР. 29.11.78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№2810.-0,6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.л.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Кудряшова Р.П. Выравнивание экономических условий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хозяйствования колхозов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фактор повышения эффективности межхозяйственного кооперирования // Проблемы межхозяйственного кооперирования в сельском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 Куйбышевской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Межвуз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сб. науч. тр. -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Куйбьшхев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Изд-во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Куйбышев, гос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ун-та, 1978. - 0,4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 Кудряшова Р.П. Значение цены социалистического воспроизводства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усилении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хозрасчетного механизма // Повышение экономической эффективности сельскохозяйственного производства: Сб. науч. тр. 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Куйбьш1ев: Куйбышев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план, ин-т, 1976. - 0,3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1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Труды Р.П. Кудряшовой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4545" y="864108"/>
            <a:ext cx="7998691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конференция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34. Кудряшова Р.П. Стоимостные основы ренты и их трансформация в современной экономике // Проблемы развития предприятий: теория и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практика: Материалы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науч.-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10-11 окт. 2002 г. - Самара: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Изд-во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акад., 2002. - 0,5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печл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35. Кудряшова Р.П. Проблемы капитализации российской экономики в условиях глобализации // Экономическое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межкультурное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России в период глобализации: Материалы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науч.-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пракг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25-26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апр. 2002г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Самара: Изд-во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акад., 2002. - 0,5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36. Кудряшова Р.П. Субъекты Российской Федерации в системе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межбюджегных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отношений // Конституциональные полномочия субъектов Федерации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муниципальных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образований: Материалы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круглого стола, 18 мая 2001 г.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Самара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Изд-во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акад., 2001. - 0,1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37. Кудряшова Р.П. Земельный налог в системе экономических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аграрного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сектора // Теория и практика хозяйственной деятельности: Сб.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материшюв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науч.-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- 4.1. -Пенза: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Дом знаний, 2000.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- 0,2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38. Кудряшова Р.П., Ушакова Т.А. Экологическая составляющая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устойчиЕого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экономического роста // Теория и практика хозяйственной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 Материалы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науч.-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- 4.2. - Пенза: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Дом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2000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- 0,2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(в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авт. - 0,1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печл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39. Кудряшова Р.П. О формировании механизма реализации частной собственности в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афарном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секторе // Проблемы совершенствования механизма хозяйствования: теория и практика. - 4.1. -Пенза: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Дом знаний, 2000.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- 0,2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40. Кудряшова Р.П. Деятельность федеральных финансовых посредников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 к рынку // Проблемы совершенствования механизма хозяйствования в современных условиях: Сб. материалов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науч.-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2. - Пенза: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Дом знаний, 1999. - 0,2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41. Кудряшова Р.П., Матвеев Ю.В. Инвестиции в человеческий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 как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ресурсосбережения // Экономические и организационные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ресурсосбережения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Материалы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науч.-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Пенза: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Дом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1997. - 0,4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печл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(в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авт. - 0,2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л.).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42. Кудряшова Р.П. Государство и собственность: теория и практика взаимодействия // Теория и практика антикризисного управления в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хозяйственных системах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Сб. материалов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науч.-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Пенза: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знаний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1997. - 0,2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43. Кудряшова Р.П., Матвеев Ю.В. Влияние обновления производственного потенциала на технико-экономические показатели общественного производства // Инвестиционная политика и рыночные структуры: Материалы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Поволж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Самара: Изд-во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ин-т, 1994. - 0,6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(в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соавт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 авт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- 0,3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печ.л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0" indent="0"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44. Кудряшова Р.П. Дифференциальная рента при социализме как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экономической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социалистической земельной собственности // Молодые ученые Куйбышевской области - производству: Тез. докладов обл. науч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ru-RU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Куйбышев: Куйбышев, обл. дом техники НТО, 1977. - 0,1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л. </a:t>
            </a:r>
          </a:p>
        </p:txBody>
      </p:sp>
    </p:spTree>
    <p:extLst>
      <p:ext uri="{BB962C8B-B14F-4D97-AF65-F5344CB8AC3E}">
        <p14:creationId xmlns:p14="http://schemas.microsoft.com/office/powerpoint/2010/main" val="1822592918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159</TotalTime>
  <Words>2816</Words>
  <Application>Microsoft Office PowerPoint</Application>
  <PresentationFormat>Широкоэкранный</PresentationFormat>
  <Paragraphs>78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Corbel</vt:lpstr>
      <vt:lpstr>Times New Roman</vt:lpstr>
      <vt:lpstr>Wingdings 2</vt:lpstr>
      <vt:lpstr>Рамка</vt:lpstr>
      <vt:lpstr>Кудряшова Раиса Павловна (12 октября 1949 – 2009) Профессор кафедры экономической теории  СГЭУ с 2005 по 2009 г.  Выполнила: Шаронова Юлия Группа: ТБ19о1</vt:lpstr>
      <vt:lpstr>Биография </vt:lpstr>
      <vt:lpstr>Биография </vt:lpstr>
      <vt:lpstr>Печатные труды Р.П. Кудряшовой (отдельные издания) </vt:lpstr>
      <vt:lpstr>Труды Р.П. Кудряшовой</vt:lpstr>
      <vt:lpstr>Труды Р.П. Кудряшовой</vt:lpstr>
      <vt:lpstr>Труды Р.П. Кудряшовой</vt:lpstr>
      <vt:lpstr>Труды Р.П. Кудряшовой</vt:lpstr>
      <vt:lpstr>Труды Р.П. Кудряшовой</vt:lpstr>
      <vt:lpstr>Труды Р.П. Кудряшовой</vt:lpstr>
      <vt:lpstr>Зарубежные публикации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Кудряшова Раиса Павловна (12 октября 1949 – 2009)</dc:title>
  <dc:creator>Пользователь</dc:creator>
  <cp:lastModifiedBy>Пользователь</cp:lastModifiedBy>
  <cp:revision>18</cp:revision>
  <dcterms:created xsi:type="dcterms:W3CDTF">2022-02-28T14:46:20Z</dcterms:created>
  <dcterms:modified xsi:type="dcterms:W3CDTF">2022-03-15T12:54:32Z</dcterms:modified>
</cp:coreProperties>
</file>